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65" r:id="rId5"/>
    <p:sldId id="298" r:id="rId6"/>
    <p:sldId id="297" r:id="rId7"/>
    <p:sldId id="296" r:id="rId8"/>
    <p:sldId id="295" r:id="rId9"/>
    <p:sldId id="294" r:id="rId10"/>
    <p:sldId id="293" r:id="rId11"/>
    <p:sldId id="291" r:id="rId12"/>
    <p:sldId id="290" r:id="rId13"/>
    <p:sldId id="289" r:id="rId14"/>
    <p:sldId id="288" r:id="rId15"/>
    <p:sldId id="287" r:id="rId16"/>
    <p:sldId id="286" r:id="rId17"/>
    <p:sldId id="299" r:id="rId18"/>
    <p:sldId id="285" r:id="rId19"/>
    <p:sldId id="284" r:id="rId20"/>
    <p:sldId id="292" r:id="rId21"/>
    <p:sldId id="283" r:id="rId22"/>
    <p:sldId id="282" r:id="rId23"/>
    <p:sldId id="301" r:id="rId24"/>
    <p:sldId id="305" r:id="rId25"/>
    <p:sldId id="304" r:id="rId26"/>
    <p:sldId id="303" r:id="rId27"/>
    <p:sldId id="313" r:id="rId28"/>
    <p:sldId id="312" r:id="rId29"/>
    <p:sldId id="311" r:id="rId30"/>
    <p:sldId id="310" r:id="rId31"/>
    <p:sldId id="309" r:id="rId32"/>
    <p:sldId id="314" r:id="rId33"/>
    <p:sldId id="308" r:id="rId34"/>
    <p:sldId id="307" r:id="rId35"/>
    <p:sldId id="306" r:id="rId36"/>
    <p:sldId id="302" r:id="rId37"/>
    <p:sldId id="317" r:id="rId38"/>
    <p:sldId id="316" r:id="rId39"/>
    <p:sldId id="315" r:id="rId40"/>
    <p:sldId id="320" r:id="rId41"/>
    <p:sldId id="319" r:id="rId42"/>
    <p:sldId id="321" r:id="rId43"/>
    <p:sldId id="318" r:id="rId44"/>
    <p:sldId id="326" r:id="rId45"/>
    <p:sldId id="325" r:id="rId46"/>
    <p:sldId id="324" r:id="rId47"/>
    <p:sldId id="323" r:id="rId48"/>
    <p:sldId id="322" r:id="rId49"/>
    <p:sldId id="332" r:id="rId50"/>
    <p:sldId id="331" r:id="rId51"/>
    <p:sldId id="330" r:id="rId5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95" autoAdjust="0"/>
  </p:normalViewPr>
  <p:slideViewPr>
    <p:cSldViewPr>
      <p:cViewPr varScale="1">
        <p:scale>
          <a:sx n="74" d="100"/>
          <a:sy n="74" d="100"/>
        </p:scale>
        <p:origin x="185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37A04-DEB3-4C55-BAEA-324F4DC33060}" type="datetimeFigureOut">
              <a:rPr lang="nl-NL" smtClean="0"/>
              <a:pPr/>
              <a:t>6-2-2019</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3D587-00A0-4BF8-8E72-124992F7B496}" type="slidenum">
              <a:rPr lang="nl-NL" smtClean="0"/>
              <a:pPr/>
              <a:t>‹nr.›</a:t>
            </a:fld>
            <a:endParaRPr lang="nl-NL"/>
          </a:p>
        </p:txBody>
      </p:sp>
    </p:spTree>
    <p:extLst>
      <p:ext uri="{BB962C8B-B14F-4D97-AF65-F5344CB8AC3E}">
        <p14:creationId xmlns:p14="http://schemas.microsoft.com/office/powerpoint/2010/main" val="217498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83FC51D0-3AA7-4BB1-A10F-B434DE6CD123}"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28</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30</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31</a:t>
            </a:fld>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32</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33</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34</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35</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36</a:t>
            </a:fld>
            <a:endParaRPr 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37</a:t>
            </a:fld>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38</a:t>
            </a:fld>
            <a:endParaRPr 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39</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a:t>
            </a:fld>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40</a:t>
            </a:fld>
            <a:endParaRPr 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41</a:t>
            </a:fld>
            <a:endParaRPr 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42</a:t>
            </a:fld>
            <a:endParaRPr lang="nl-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43</a:t>
            </a:fld>
            <a:endParaRPr lang="nl-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44</a:t>
            </a:fld>
            <a:endParaRPr lang="nl-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45</a:t>
            </a:fld>
            <a:endParaRPr lang="nl-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46</a:t>
            </a:fld>
            <a:endParaRPr lang="nl-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47</a:t>
            </a:fld>
            <a:endParaRPr 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48</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7C59F7-A3B4-4A1A-AE7A-79F5E855CD47}" type="datetimeFigureOut">
              <a:rPr lang="nl-NL" smtClean="0"/>
              <a:pPr/>
              <a:t>6-2-2019</a:t>
            </a:fld>
            <a:endParaRPr lang="nl-NL"/>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nl-NL"/>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5F1773B-D26D-4D74-8585-91BF55AF6D3D}" type="slidenum">
              <a:rPr lang="nl-NL" smtClean="0"/>
              <a:pPr/>
              <a:t>‹nr.›</a:t>
            </a:fld>
            <a:endParaRPr lang="nl-NL"/>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7C59F7-A3B4-4A1A-AE7A-79F5E855CD47}" type="datetimeFigureOut">
              <a:rPr lang="nl-NL" smtClean="0"/>
              <a:pPr/>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F1773B-D26D-4D74-8585-91BF55AF6D3D}" type="slidenum">
              <a:rPr lang="nl-NL" smtClean="0"/>
              <a:pPr/>
              <a:t>‹nr.›</a:t>
            </a:fld>
            <a:endParaRPr lang="nl-NL"/>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7C59F7-A3B4-4A1A-AE7A-79F5E855CD47}" type="datetimeFigureOut">
              <a:rPr lang="nl-NL" smtClean="0"/>
              <a:pPr/>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F1773B-D26D-4D74-8585-91BF55AF6D3D}" type="slidenum">
              <a:rPr lang="nl-NL" smtClean="0"/>
              <a:pPr/>
              <a:t>‹nr.›</a:t>
            </a:fld>
            <a:endParaRPr lang="nl-NL"/>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7C59F7-A3B4-4A1A-AE7A-79F5E855CD47}" type="datetimeFigureOut">
              <a:rPr lang="nl-NL" smtClean="0"/>
              <a:pPr/>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F1773B-D26D-4D74-8585-91BF55AF6D3D}" type="slidenum">
              <a:rPr lang="nl-NL" smtClean="0"/>
              <a:pPr/>
              <a:t>‹nr.›</a:t>
            </a:fld>
            <a:endParaRPr lang="nl-NL"/>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7C59F7-A3B4-4A1A-AE7A-79F5E855CD47}" type="datetimeFigureOut">
              <a:rPr lang="nl-NL" smtClean="0"/>
              <a:pPr/>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F1773B-D26D-4D74-8585-91BF55AF6D3D}" type="slidenum">
              <a:rPr lang="nl-NL" smtClean="0"/>
              <a:pPr/>
              <a:t>‹nr.›</a:t>
            </a:fld>
            <a:endParaRPr lang="nl-NL"/>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7C59F7-A3B4-4A1A-AE7A-79F5E855CD47}" type="datetimeFigureOut">
              <a:rPr lang="nl-NL" smtClean="0"/>
              <a:pPr/>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5F1773B-D26D-4D74-8585-91BF55AF6D3D}" type="slidenum">
              <a:rPr lang="nl-NL" smtClean="0"/>
              <a:pPr/>
              <a:t>‹nr.›</a:t>
            </a:fld>
            <a:endParaRPr lang="nl-NL"/>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7C59F7-A3B4-4A1A-AE7A-79F5E855CD47}" type="datetimeFigureOut">
              <a:rPr lang="nl-NL" smtClean="0"/>
              <a:pPr/>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5F1773B-D26D-4D74-8585-91BF55AF6D3D}"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7C59F7-A3B4-4A1A-AE7A-79F5E855CD47}" type="datetimeFigureOut">
              <a:rPr lang="nl-NL" smtClean="0"/>
              <a:pPr/>
              <a:t>6-2-2019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5F1773B-D26D-4D74-8585-91BF55AF6D3D}" type="slidenum">
              <a:rPr lang="nl-NL" smtClean="0"/>
              <a:pPr/>
              <a:t>‹nr.›</a:t>
            </a:fld>
            <a:endParaRPr lang="nl-NL"/>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C59F7-A3B4-4A1A-AE7A-79F5E855CD47}" type="datetimeFigureOut">
              <a:rPr lang="nl-NL" smtClean="0"/>
              <a:pPr/>
              <a:t>6-2-2019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5F1773B-D26D-4D74-8585-91BF55AF6D3D}" type="slidenum">
              <a:rPr lang="nl-NL" smtClean="0"/>
              <a:pPr/>
              <a:t>‹nr.›</a:t>
            </a:fld>
            <a:endParaRPr lang="nl-NL"/>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F7C59F7-A3B4-4A1A-AE7A-79F5E855CD47}" type="datetimeFigureOut">
              <a:rPr lang="nl-NL" smtClean="0"/>
              <a:pPr/>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5F1773B-D26D-4D74-8585-91BF55AF6D3D}"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7C59F7-A3B4-4A1A-AE7A-79F5E855CD47}" type="datetimeFigureOut">
              <a:rPr lang="nl-NL" smtClean="0"/>
              <a:pPr/>
              <a:t>6-2-2019</a:t>
            </a:fld>
            <a:endParaRPr lang="nl-NL"/>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NL"/>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5F1773B-D26D-4D74-8585-91BF55AF6D3D}" type="slidenum">
              <a:rPr lang="nl-NL" smtClean="0"/>
              <a:pPr/>
              <a:t>‹nr.›</a:t>
            </a:fld>
            <a:endParaRPr lang="nl-NL"/>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7C59F7-A3B4-4A1A-AE7A-79F5E855CD47}" type="datetimeFigureOut">
              <a:rPr lang="nl-NL" smtClean="0"/>
              <a:pPr/>
              <a:t>6-2-2019</a:t>
            </a:fld>
            <a:endParaRPr lang="nl-NL"/>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NL"/>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F1773B-D26D-4D74-8585-91BF55AF6D3D}"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BUszY3xgRhc&amp;feature=player_embedded"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maken.wikiwijs.nl/bestanden/285329/Nieuwe%20teeltsystemen%20laanbomen%20WUR.pptx"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maken.wikiwijs.nl/bestanden/285321/PowerPoint%20Boomteelt%20geschiedenis%20en%20voorlichting.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normAutofit fontScale="90000"/>
          </a:bodyPr>
          <a:lstStyle/>
          <a:p>
            <a:pPr algn="ctr"/>
            <a:r>
              <a:rPr lang="nl-NL" dirty="0" smtClean="0"/>
              <a:t>Boomteelt;</a:t>
            </a:r>
            <a:br>
              <a:rPr lang="nl-NL" dirty="0" smtClean="0"/>
            </a:br>
            <a:r>
              <a:rPr lang="nl-NL" dirty="0" smtClean="0"/>
              <a:t>Teelten en Culturen</a:t>
            </a:r>
            <a:endParaRPr lang="nl-NL" dirty="0"/>
          </a:p>
        </p:txBody>
      </p:sp>
      <p:sp>
        <p:nvSpPr>
          <p:cNvPr id="5" name="TextBox 4"/>
          <p:cNvSpPr txBox="1"/>
          <p:nvPr/>
        </p:nvSpPr>
        <p:spPr>
          <a:xfrm>
            <a:off x="7380312" y="6056582"/>
            <a:ext cx="1763688" cy="369332"/>
          </a:xfrm>
          <a:prstGeom prst="rect">
            <a:avLst/>
          </a:prstGeom>
          <a:noFill/>
        </p:spPr>
        <p:txBody>
          <a:bodyPr wrap="square" rtlCol="0">
            <a:spAutoFit/>
          </a:bodyPr>
          <a:lstStyle/>
          <a:p>
            <a:r>
              <a:rPr lang="nl-NL" dirty="0" smtClean="0"/>
              <a:t>R. </a:t>
            </a:r>
            <a:r>
              <a:rPr lang="nl-NL" dirty="0" err="1" smtClean="0"/>
              <a:t>Soesman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636912"/>
            <a:ext cx="5077132" cy="113045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45480" y="2218411"/>
            <a:ext cx="8229600" cy="233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547664" y="5106937"/>
            <a:ext cx="6192688" cy="646331"/>
          </a:xfrm>
          <a:prstGeom prst="rect">
            <a:avLst/>
          </a:prstGeom>
          <a:noFill/>
        </p:spPr>
        <p:txBody>
          <a:bodyPr wrap="square" rtlCol="0">
            <a:spAutoFit/>
          </a:bodyPr>
          <a:lstStyle/>
          <a:p>
            <a:r>
              <a:rPr lang="nl-NL" dirty="0" smtClean="0">
                <a:hlinkClick r:id="rId5"/>
              </a:rPr>
              <a:t>Een nieuwe manier van kweken in de laanbomen teelt </a:t>
            </a:r>
          </a:p>
          <a:p>
            <a:r>
              <a:rPr lang="nl-NL" dirty="0" smtClean="0">
                <a:hlinkClick r:id="rId5"/>
              </a:rPr>
              <a:t>kun je vinden in deze video</a:t>
            </a:r>
            <a:endParaRPr lang="nl-NL" dirty="0"/>
          </a:p>
        </p:txBody>
      </p:sp>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348880"/>
            <a:ext cx="8229600" cy="274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64249" y="3068960"/>
            <a:ext cx="8280920" cy="1200329"/>
          </a:xfrm>
          <a:prstGeom prst="rect">
            <a:avLst/>
          </a:prstGeom>
          <a:solidFill>
            <a:schemeClr val="bg1"/>
          </a:solidFill>
        </p:spPr>
        <p:txBody>
          <a:bodyPr wrap="square" rtlCol="0">
            <a:spAutoFit/>
          </a:bodyPr>
          <a:lstStyle/>
          <a:p>
            <a:r>
              <a:rPr lang="nl-NL" b="1" dirty="0" smtClean="0"/>
              <a:t>In de boomteelt is het erg belangrijk om de emissie en uitspoeling te voorkomen, daarom is er een speciaal project op gestart. De bomen worden niet meer in de grond gekweekt maar op andere manieren………. Benieuwd? </a:t>
            </a:r>
            <a:r>
              <a:rPr lang="nl-NL" b="1" dirty="0" smtClean="0">
                <a:hlinkClick r:id="rId5"/>
              </a:rPr>
              <a:t>Kijk de volgende PowerPoint presentatie!</a:t>
            </a:r>
            <a:endParaRPr lang="nl-NL" b="1" dirty="0"/>
          </a:p>
        </p:txBody>
      </p:sp>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218411"/>
            <a:ext cx="8229600" cy="160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250565"/>
            <a:ext cx="8229600" cy="106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Bos- en haagplantsoen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429000"/>
            <a:ext cx="3914420" cy="2935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2728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2636912"/>
            <a:ext cx="8229600" cy="180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7545" y="4725144"/>
            <a:ext cx="24288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2218411"/>
            <a:ext cx="8229600" cy="94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186884"/>
            <a:ext cx="8748464" cy="364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221601"/>
            <a:ext cx="8229600" cy="357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218411"/>
            <a:ext cx="794265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420888"/>
            <a:ext cx="8229600" cy="300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0314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b="1" dirty="0" smtClean="0"/>
              <a:t>Teelten en culturen</a:t>
            </a:r>
          </a:p>
          <a:p>
            <a:pPr marL="109728" indent="0">
              <a:buNone/>
            </a:pPr>
            <a:endParaRPr lang="nl-NL" b="1" dirty="0"/>
          </a:p>
          <a:p>
            <a:pPr marL="109728" indent="0">
              <a:buNone/>
            </a:pPr>
            <a:r>
              <a:rPr lang="nl-NL" dirty="0" smtClean="0">
                <a:hlinkClick r:id="rId3"/>
              </a:rPr>
              <a:t>PowerPoint scholingsconsulent boomkwekerij</a:t>
            </a:r>
            <a:endParaRPr lang="nl-NL"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334429"/>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242338"/>
            <a:ext cx="8229600" cy="300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053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Sierheesters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284984"/>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2803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8229600" cy="204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0532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107778"/>
            <a:ext cx="8229600" cy="327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0532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8229600" cy="113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060848"/>
            <a:ext cx="8229600" cy="3865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218411"/>
            <a:ext cx="8229600" cy="34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060848"/>
            <a:ext cx="8229600" cy="397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71623"/>
            <a:ext cx="8229600" cy="2544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Vruchtbomenteelt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309598"/>
            <a:ext cx="3123432" cy="207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7308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b="1" dirty="0" smtClean="0"/>
              <a:t>Cultuurgroepen</a:t>
            </a:r>
            <a:r>
              <a:rPr lang="nl-NL" dirty="0" smtClean="0"/>
              <a:t> in de boomkwekerij</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068960"/>
            <a:ext cx="5112568" cy="2945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83911"/>
            <a:ext cx="8229600" cy="281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590065"/>
            <a:ext cx="8229600" cy="230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24252"/>
            <a:ext cx="8229600" cy="304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47242"/>
            <a:ext cx="8229600" cy="27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0532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218412"/>
            <a:ext cx="8229600" cy="280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5293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212656"/>
            <a:ext cx="8229600" cy="3062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5293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52525"/>
            <a:ext cx="8229600" cy="278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5293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217596"/>
            <a:ext cx="8229600" cy="305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65730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218411"/>
            <a:ext cx="8229600" cy="376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65730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Vaste planten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272230"/>
            <a:ext cx="3187055" cy="239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7715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Laanbomen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199" y="2852936"/>
            <a:ext cx="2679762" cy="3573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420888"/>
            <a:ext cx="8229600" cy="88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356992"/>
            <a:ext cx="2664296" cy="313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713" y="3466788"/>
            <a:ext cx="2867223" cy="242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65730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245871"/>
            <a:ext cx="8229600" cy="359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64554" y="2218411"/>
            <a:ext cx="8132306"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56781"/>
            <a:ext cx="8229600" cy="257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49428"/>
            <a:ext cx="8229600" cy="278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184936"/>
            <a:ext cx="8229600" cy="403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183250"/>
            <a:ext cx="8229600" cy="403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4898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pPr marL="109728" indent="0">
              <a:buNone/>
            </a:pPr>
            <a:r>
              <a:rPr lang="nl-NL" dirty="0" smtClean="0"/>
              <a:t>Container of vollegrond</a:t>
            </a:r>
            <a:endParaRPr lang="nl-NL" dirty="0"/>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7" y="2263505"/>
            <a:ext cx="7318999" cy="303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4898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1916832"/>
            <a:ext cx="6181455" cy="268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3892" y="472514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489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420888"/>
            <a:ext cx="8229600" cy="58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12976"/>
            <a:ext cx="8136904" cy="252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475" y="2198575"/>
            <a:ext cx="8503057" cy="461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348880"/>
            <a:ext cx="8138865"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535" y="4349293"/>
            <a:ext cx="2905138" cy="217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518784"/>
            <a:ext cx="8229600" cy="331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189629"/>
            <a:ext cx="8229600" cy="148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757902"/>
            <a:ext cx="3662159" cy="2743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781277"/>
            <a:ext cx="3683000" cy="8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218411"/>
            <a:ext cx="8229600" cy="248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C2E150DD3FF547BFFD7598BE20C2A0" ma:contentTypeVersion="0" ma:contentTypeDescription="Een nieuw document maken." ma:contentTypeScope="" ma:versionID="e7a8bd995f49ae6cce78fb7f38a28d3a">
  <xsd:schema xmlns:xsd="http://www.w3.org/2001/XMLSchema" xmlns:xs="http://www.w3.org/2001/XMLSchema" xmlns:p="http://schemas.microsoft.com/office/2006/metadata/properties" targetNamespace="http://schemas.microsoft.com/office/2006/metadata/properties" ma:root="true" ma:fieldsID="073da0342c567f274c68f93872d94a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1C6E14-E2D1-4AF1-BD42-B32FAB45B5B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648B443-3D10-4A40-B87B-252F07E99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7CEA232-5A27-491A-A42D-9A8AFBADEF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892</TotalTime>
  <Words>170</Words>
  <Application>Microsoft Office PowerPoint</Application>
  <PresentationFormat>Diavoorstelling (4:3)</PresentationFormat>
  <Paragraphs>68</Paragraphs>
  <Slides>48</Slides>
  <Notes>48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48</vt:i4>
      </vt:variant>
    </vt:vector>
  </HeadingPairs>
  <TitlesOfParts>
    <vt:vector size="54" baseType="lpstr">
      <vt:lpstr>Calibri</vt:lpstr>
      <vt:lpstr>Lucida Sans Unicode</vt:lpstr>
      <vt:lpstr>Verdana</vt:lpstr>
      <vt:lpstr>Wingdings 2</vt:lpstr>
      <vt:lpstr>Wingdings 3</vt:lpstr>
      <vt:lpstr>Concourse</vt:lpstr>
      <vt:lpstr>Boomteelt; Teelten en Culturen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Teelt 5-12-2013</dc:title>
  <dc:creator>Mathijs</dc:creator>
  <cp:lastModifiedBy>Robert Soesman</cp:lastModifiedBy>
  <cp:revision>139</cp:revision>
  <dcterms:created xsi:type="dcterms:W3CDTF">2013-12-03T16:07:15Z</dcterms:created>
  <dcterms:modified xsi:type="dcterms:W3CDTF">2019-02-06T12:00:50Z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0x01010030C2E150DD3FF547BFFD7598BE20C2A0</vt:lpwstr>
  </property>
</Properties>
</file>